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liu21cng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K-5 ELA Networking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19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 in</a:t>
            </a:r>
          </a:p>
          <a:p>
            <a:r>
              <a:rPr lang="en-US" dirty="0" smtClean="0"/>
              <a:t>Please sit by grade level</a:t>
            </a:r>
          </a:p>
          <a:p>
            <a:r>
              <a:rPr lang="en-US" dirty="0" smtClean="0"/>
              <a:t>Networking wiki:  </a:t>
            </a:r>
            <a:r>
              <a:rPr lang="en-US" dirty="0" smtClean="0">
                <a:hlinkClick r:id="rId2"/>
              </a:rPr>
              <a:t>www.cliu21cng.wikispaces.com</a:t>
            </a:r>
            <a:endParaRPr lang="en-US" dirty="0" smtClean="0"/>
          </a:p>
          <a:p>
            <a:r>
              <a:rPr lang="en-US" dirty="0" smtClean="0"/>
              <a:t>Mix and mingle!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86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PDE Update</a:t>
            </a:r>
          </a:p>
          <a:p>
            <a:r>
              <a:rPr lang="en-US" dirty="0" smtClean="0"/>
              <a:t>Writing for the PA Core</a:t>
            </a:r>
          </a:p>
          <a:p>
            <a:pPr lvl="1"/>
            <a:r>
              <a:rPr lang="en-US" dirty="0" smtClean="0"/>
              <a:t>Shifts for writing</a:t>
            </a:r>
          </a:p>
          <a:p>
            <a:pPr lvl="1"/>
            <a:r>
              <a:rPr lang="en-US" dirty="0" smtClean="0"/>
              <a:t>PA Core Writing Rubrics</a:t>
            </a:r>
          </a:p>
          <a:p>
            <a:pPr lvl="1"/>
            <a:r>
              <a:rPr lang="en-US" dirty="0" smtClean="0"/>
              <a:t>Professional reading</a:t>
            </a:r>
          </a:p>
          <a:p>
            <a:pPr lvl="1"/>
            <a:r>
              <a:rPr lang="en-US" dirty="0" smtClean="0"/>
              <a:t>Resources</a:t>
            </a:r>
          </a:p>
          <a:p>
            <a:r>
              <a:rPr lang="en-US" dirty="0" smtClean="0"/>
              <a:t>Collaboration and Sharing</a:t>
            </a:r>
          </a:p>
          <a:p>
            <a:pPr lvl="1"/>
            <a:r>
              <a:rPr lang="en-US" dirty="0" smtClean="0"/>
              <a:t>Grade level</a:t>
            </a:r>
          </a:p>
          <a:p>
            <a:pPr lvl="1"/>
            <a:r>
              <a:rPr lang="en-US" dirty="0" smtClean="0"/>
              <a:t>District (optional)</a:t>
            </a:r>
          </a:p>
          <a:p>
            <a:r>
              <a:rPr lang="en-US" dirty="0" smtClean="0"/>
              <a:t>Wrap Up and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74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PDE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PSSA Writing Field Test</a:t>
            </a:r>
          </a:p>
          <a:p>
            <a:r>
              <a:rPr lang="en-US" dirty="0" smtClean="0"/>
              <a:t>PSSA</a:t>
            </a:r>
          </a:p>
          <a:p>
            <a:r>
              <a:rPr lang="en-US" dirty="0" smtClean="0"/>
              <a:t>Writing Rubrics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61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for the PA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Shifts</a:t>
            </a:r>
          </a:p>
          <a:p>
            <a:r>
              <a:rPr lang="en-US" dirty="0" smtClean="0"/>
              <a:t>New Rubrics</a:t>
            </a:r>
          </a:p>
          <a:p>
            <a:r>
              <a:rPr lang="en-US" dirty="0" smtClean="0"/>
              <a:t>Professional Reading</a:t>
            </a:r>
          </a:p>
          <a:p>
            <a:r>
              <a:rPr lang="en-US" dirty="0" smtClean="0"/>
              <a:t>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32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and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Sharing from Fall Session</a:t>
            </a:r>
          </a:p>
          <a:p>
            <a:r>
              <a:rPr lang="en-US" dirty="0" smtClean="0"/>
              <a:t>Other Sharing</a:t>
            </a:r>
          </a:p>
          <a:p>
            <a:r>
              <a:rPr lang="en-US" dirty="0" smtClean="0"/>
              <a:t>Finding, modifying, creating writing tasks</a:t>
            </a:r>
          </a:p>
          <a:p>
            <a:r>
              <a:rPr lang="en-US" dirty="0" smtClean="0"/>
              <a:t>District time if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20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will you take back to your site?</a:t>
            </a:r>
          </a:p>
          <a:p>
            <a:r>
              <a:rPr lang="en-US" dirty="0" smtClean="0"/>
              <a:t>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43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28</TotalTime>
  <Words>106</Words>
  <Application>Microsoft Office PowerPoint</Application>
  <PresentationFormat>Widescreen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Gill Sans MT</vt:lpstr>
      <vt:lpstr>Wingdings 2</vt:lpstr>
      <vt:lpstr>Dividend</vt:lpstr>
      <vt:lpstr>K-5 ELA Networking </vt:lpstr>
      <vt:lpstr>Welcome</vt:lpstr>
      <vt:lpstr>agenda</vt:lpstr>
      <vt:lpstr>PDE Update</vt:lpstr>
      <vt:lpstr>Writing for the PA Core</vt:lpstr>
      <vt:lpstr>Collaboration and sharing</vt:lpstr>
      <vt:lpstr>Wrap up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K-5 ELA Networking</dc:title>
  <dc:creator>Cathy Enders</dc:creator>
  <cp:lastModifiedBy>Cathy Enders</cp:lastModifiedBy>
  <cp:revision>4</cp:revision>
  <dcterms:created xsi:type="dcterms:W3CDTF">2014-01-28T13:00:28Z</dcterms:created>
  <dcterms:modified xsi:type="dcterms:W3CDTF">2014-01-28T13:29:01Z</dcterms:modified>
</cp:coreProperties>
</file>